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2" r:id="rId2"/>
    <p:sldId id="282" r:id="rId3"/>
    <p:sldId id="285" r:id="rId4"/>
    <p:sldId id="286" r:id="rId5"/>
    <p:sldId id="287" r:id="rId6"/>
    <p:sldId id="288" r:id="rId7"/>
    <p:sldId id="273" r:id="rId8"/>
    <p:sldId id="290" r:id="rId9"/>
    <p:sldId id="289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13FA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42" y="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59E8A-90D8-4BFA-858D-AFF3519EE886}" type="datetimeFigureOut">
              <a:rPr lang="en-GB" smtClean="0"/>
              <a:t>19/10/2022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C621C-BE95-4742-A718-EF890BF7B9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4200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59E8A-90D8-4BFA-858D-AFF3519EE886}" type="datetimeFigureOut">
              <a:rPr lang="en-GB" smtClean="0"/>
              <a:t>19/10/2022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C621C-BE95-4742-A718-EF890BF7B9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92731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59E8A-90D8-4BFA-858D-AFF3519EE886}" type="datetimeFigureOut">
              <a:rPr lang="en-GB" smtClean="0"/>
              <a:t>19/10/2022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C621C-BE95-4742-A718-EF890BF7B9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64732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59E8A-90D8-4BFA-858D-AFF3519EE886}" type="datetimeFigureOut">
              <a:rPr lang="en-GB" smtClean="0"/>
              <a:t>19/10/2022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C621C-BE95-4742-A718-EF890BF7B9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58670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59E8A-90D8-4BFA-858D-AFF3519EE886}" type="datetimeFigureOut">
              <a:rPr lang="en-GB" smtClean="0"/>
              <a:t>19/10/2022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C621C-BE95-4742-A718-EF890BF7B9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91791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59E8A-90D8-4BFA-858D-AFF3519EE886}" type="datetimeFigureOut">
              <a:rPr lang="en-GB" smtClean="0"/>
              <a:t>19/10/2022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C621C-BE95-4742-A718-EF890BF7B9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78935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59E8A-90D8-4BFA-858D-AFF3519EE886}" type="datetimeFigureOut">
              <a:rPr lang="en-GB" smtClean="0"/>
              <a:t>19/10/2022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C621C-BE95-4742-A718-EF890BF7B9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62602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59E8A-90D8-4BFA-858D-AFF3519EE886}" type="datetimeFigureOut">
              <a:rPr lang="en-GB" smtClean="0"/>
              <a:t>19/10/2022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C621C-BE95-4742-A718-EF890BF7B9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2899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59E8A-90D8-4BFA-858D-AFF3519EE886}" type="datetimeFigureOut">
              <a:rPr lang="en-GB" smtClean="0"/>
              <a:t>19/10/2022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C621C-BE95-4742-A718-EF890BF7B9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7399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59E8A-90D8-4BFA-858D-AFF3519EE886}" type="datetimeFigureOut">
              <a:rPr lang="en-GB" smtClean="0"/>
              <a:t>19/10/2022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C621C-BE95-4742-A718-EF890BF7B9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14032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59E8A-90D8-4BFA-858D-AFF3519EE886}" type="datetimeFigureOut">
              <a:rPr lang="en-GB" smtClean="0"/>
              <a:t>19/10/2022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C621C-BE95-4742-A718-EF890BF7B9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29495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959E8A-90D8-4BFA-858D-AFF3519EE886}" type="datetimeFigureOut">
              <a:rPr lang="en-GB" smtClean="0"/>
              <a:t>19/10/2022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8C621C-BE95-4742-A718-EF890BF7B9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6044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4386" y="0"/>
            <a:ext cx="7937614" cy="6858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2372" y="6175043"/>
            <a:ext cx="4139690" cy="682957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2171D550-F66E-FB3C-25CC-38315E14F214}"/>
              </a:ext>
            </a:extLst>
          </p:cNvPr>
          <p:cNvSpPr txBox="1"/>
          <p:nvPr/>
        </p:nvSpPr>
        <p:spPr>
          <a:xfrm>
            <a:off x="1704575" y="1794538"/>
            <a:ext cx="971687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400" dirty="0">
                <a:latin typeface="Abadi" panose="020B0604020202020204" pitchFamily="34" charset="0"/>
              </a:rPr>
              <a:t>Week </a:t>
            </a:r>
            <a:r>
              <a:rPr lang="en-GB" sz="5400" dirty="0" smtClean="0">
                <a:latin typeface="Abadi" panose="020B0604020202020204" pitchFamily="34" charset="0"/>
              </a:rPr>
              <a:t>4: Your revision environment</a:t>
            </a:r>
            <a:endParaRPr lang="en-GB" sz="5400" dirty="0">
              <a:latin typeface="Abadi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5659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6604" y="57437"/>
            <a:ext cx="7937614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393" y="57437"/>
            <a:ext cx="10515600" cy="1325563"/>
          </a:xfrm>
        </p:spPr>
        <p:txBody>
          <a:bodyPr/>
          <a:lstStyle/>
          <a:p>
            <a:r>
              <a:rPr lang="en-GB" dirty="0" smtClean="0"/>
              <a:t>Different places work best for different people, for example: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86407" y="1973549"/>
            <a:ext cx="3608404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400" b="1" u="sng" dirty="0" smtClean="0"/>
              <a:t>Library</a:t>
            </a:r>
          </a:p>
          <a:p>
            <a:pPr>
              <a:buFontTx/>
              <a:buChar char="-"/>
            </a:pPr>
            <a:r>
              <a:rPr lang="en-GB" sz="2400" b="1" dirty="0" smtClean="0">
                <a:solidFill>
                  <a:srgbClr val="00B050"/>
                </a:solidFill>
              </a:rPr>
              <a:t>Lots of books about subjects you’re revising</a:t>
            </a:r>
          </a:p>
          <a:p>
            <a:pPr>
              <a:buFontTx/>
              <a:buChar char="-"/>
            </a:pPr>
            <a:r>
              <a:rPr lang="en-GB" sz="2400" b="1" dirty="0" smtClean="0">
                <a:solidFill>
                  <a:srgbClr val="00B050"/>
                </a:solidFill>
              </a:rPr>
              <a:t>Access to the internet for research </a:t>
            </a:r>
          </a:p>
          <a:p>
            <a:pPr>
              <a:buFontTx/>
              <a:buChar char="-"/>
            </a:pPr>
            <a:r>
              <a:rPr lang="en-GB" sz="2400" b="1" dirty="0" smtClean="0">
                <a:solidFill>
                  <a:srgbClr val="00B050"/>
                </a:solidFill>
              </a:rPr>
              <a:t>Fewer distractions than at home with friends </a:t>
            </a:r>
          </a:p>
          <a:p>
            <a:pPr>
              <a:buFontTx/>
              <a:buChar char="-"/>
            </a:pPr>
            <a:r>
              <a:rPr lang="en-GB" sz="2400" b="1" dirty="0" smtClean="0">
                <a:solidFill>
                  <a:srgbClr val="FF0000"/>
                </a:solidFill>
              </a:rPr>
              <a:t>It may be busy and hard to get a desk </a:t>
            </a:r>
          </a:p>
          <a:p>
            <a:pPr>
              <a:buFontTx/>
              <a:buChar char="-"/>
            </a:pPr>
            <a:r>
              <a:rPr lang="en-GB" sz="2400" b="1" dirty="0" smtClean="0">
                <a:solidFill>
                  <a:srgbClr val="FF0000"/>
                </a:solidFill>
              </a:rPr>
              <a:t>It can involve travel</a:t>
            </a:r>
            <a:endParaRPr lang="en-GB" sz="2400" b="1" dirty="0">
              <a:solidFill>
                <a:srgbClr val="FF0000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4978" y="6384995"/>
            <a:ext cx="2867083" cy="473005"/>
          </a:xfrm>
          <a:prstGeom prst="rect">
            <a:avLst/>
          </a:prstGeom>
        </p:spPr>
      </p:pic>
      <p:sp>
        <p:nvSpPr>
          <p:cNvPr id="7" name="Content Placeholder 2"/>
          <p:cNvSpPr>
            <a:spLocks noGrp="1"/>
          </p:cNvSpPr>
          <p:nvPr>
            <p:ph sz="half" idx="1"/>
          </p:nvPr>
        </p:nvSpPr>
        <p:spPr>
          <a:xfrm>
            <a:off x="4121548" y="1973549"/>
            <a:ext cx="3608404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400" b="1" u="sng" dirty="0" smtClean="0"/>
              <a:t>Bedroom</a:t>
            </a:r>
          </a:p>
          <a:p>
            <a:pPr>
              <a:buFontTx/>
              <a:buChar char="-"/>
            </a:pPr>
            <a:r>
              <a:rPr lang="en-GB" sz="2400" b="1" dirty="0" smtClean="0">
                <a:solidFill>
                  <a:srgbClr val="00B050"/>
                </a:solidFill>
              </a:rPr>
              <a:t>You can set up your study space as you want </a:t>
            </a:r>
          </a:p>
          <a:p>
            <a:pPr>
              <a:buFontTx/>
              <a:buChar char="-"/>
            </a:pPr>
            <a:r>
              <a:rPr lang="en-GB" sz="2400" b="1" dirty="0" smtClean="0">
                <a:solidFill>
                  <a:srgbClr val="00B050"/>
                </a:solidFill>
              </a:rPr>
              <a:t>You can shut yourself away for privacy </a:t>
            </a:r>
          </a:p>
          <a:p>
            <a:pPr>
              <a:buFontTx/>
              <a:buChar char="-"/>
            </a:pPr>
            <a:r>
              <a:rPr lang="en-GB" sz="2400" b="1" dirty="0" smtClean="0">
                <a:solidFill>
                  <a:srgbClr val="00B050"/>
                </a:solidFill>
              </a:rPr>
              <a:t>It’s easy to get health snacks and drinks</a:t>
            </a:r>
          </a:p>
          <a:p>
            <a:pPr>
              <a:buFontTx/>
              <a:buChar char="-"/>
            </a:pPr>
            <a:r>
              <a:rPr lang="en-GB" sz="2400" b="1" dirty="0" smtClean="0">
                <a:solidFill>
                  <a:srgbClr val="FF0000"/>
                </a:solidFill>
              </a:rPr>
              <a:t>You may get distracted by your family</a:t>
            </a:r>
          </a:p>
          <a:p>
            <a:pPr>
              <a:buFontTx/>
              <a:buChar char="-"/>
            </a:pPr>
            <a:r>
              <a:rPr lang="en-GB" sz="2400" b="1" dirty="0" smtClean="0">
                <a:solidFill>
                  <a:srgbClr val="FF0000"/>
                </a:solidFill>
              </a:rPr>
              <a:t>Television and games are easy to find </a:t>
            </a:r>
            <a:endParaRPr lang="en-GB" sz="2400" b="1" dirty="0">
              <a:solidFill>
                <a:srgbClr val="FF0000"/>
              </a:solidFill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sz="half" idx="1"/>
          </p:nvPr>
        </p:nvSpPr>
        <p:spPr>
          <a:xfrm>
            <a:off x="8160469" y="1841728"/>
            <a:ext cx="3608404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400" b="1" u="sng" dirty="0" smtClean="0"/>
              <a:t>Friend’s house</a:t>
            </a:r>
          </a:p>
          <a:p>
            <a:pPr>
              <a:buFontTx/>
              <a:buChar char="-"/>
            </a:pPr>
            <a:r>
              <a:rPr lang="en-GB" sz="2400" b="1" dirty="0" smtClean="0">
                <a:solidFill>
                  <a:srgbClr val="00B050"/>
                </a:solidFill>
              </a:rPr>
              <a:t>You can discuss revision problems with your friend</a:t>
            </a:r>
          </a:p>
          <a:p>
            <a:pPr>
              <a:buFontTx/>
              <a:buChar char="-"/>
            </a:pPr>
            <a:r>
              <a:rPr lang="en-GB" sz="2400" b="1" dirty="0" smtClean="0">
                <a:solidFill>
                  <a:srgbClr val="00B050"/>
                </a:solidFill>
              </a:rPr>
              <a:t>You and your friend can test each other </a:t>
            </a:r>
          </a:p>
          <a:p>
            <a:pPr>
              <a:buFontTx/>
              <a:buChar char="-"/>
            </a:pPr>
            <a:r>
              <a:rPr lang="en-GB" sz="2400" b="1" dirty="0" smtClean="0">
                <a:solidFill>
                  <a:srgbClr val="FF0000"/>
                </a:solidFill>
              </a:rPr>
              <a:t>You and your friend could distract each other </a:t>
            </a:r>
          </a:p>
          <a:p>
            <a:pPr>
              <a:buFontTx/>
              <a:buChar char="-"/>
            </a:pPr>
            <a:r>
              <a:rPr lang="en-GB" sz="2400" b="1" dirty="0" smtClean="0">
                <a:solidFill>
                  <a:srgbClr val="FF0000"/>
                </a:solidFill>
              </a:rPr>
              <a:t>You may become disheartened or stressed if your friend seems to know more than you </a:t>
            </a:r>
            <a:endParaRPr lang="en-GB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8531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6604" y="57437"/>
            <a:ext cx="7937614" cy="68580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2372" y="6175043"/>
            <a:ext cx="4139690" cy="68295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2607" y="365125"/>
            <a:ext cx="10991193" cy="738461"/>
          </a:xfrm>
        </p:spPr>
        <p:txBody>
          <a:bodyPr/>
          <a:lstStyle/>
          <a:p>
            <a:r>
              <a:rPr lang="en-GB" b="1" dirty="0" smtClean="0"/>
              <a:t>Your study space is important 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82311" y="1464605"/>
            <a:ext cx="4348655" cy="4351338"/>
          </a:xfrm>
        </p:spPr>
        <p:txBody>
          <a:bodyPr>
            <a:noAutofit/>
          </a:bodyPr>
          <a:lstStyle/>
          <a:p>
            <a:r>
              <a:rPr lang="en-GB" dirty="0" smtClean="0"/>
              <a:t>Door closed to shut out any noise</a:t>
            </a:r>
          </a:p>
          <a:p>
            <a:r>
              <a:rPr lang="en-GB" dirty="0" smtClean="0"/>
              <a:t>Stationery neat and nearby </a:t>
            </a:r>
          </a:p>
          <a:p>
            <a:r>
              <a:rPr lang="en-GB" dirty="0" smtClean="0"/>
              <a:t>Well-lit space- easier to read</a:t>
            </a:r>
          </a:p>
          <a:p>
            <a:r>
              <a:rPr lang="en-GB" dirty="0" smtClean="0"/>
              <a:t>No distractions- put phones away and on ‘do not disturb’</a:t>
            </a:r>
          </a:p>
          <a:p>
            <a:r>
              <a:rPr lang="en-GB" dirty="0"/>
              <a:t> </a:t>
            </a:r>
            <a:r>
              <a:rPr lang="en-GB" dirty="0" smtClean="0"/>
              <a:t>Tidy desk with space to work 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475075" y="365125"/>
            <a:ext cx="2430517" cy="5811838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dirty="0" smtClean="0"/>
              <a:t>Top tips: </a:t>
            </a:r>
          </a:p>
          <a:p>
            <a:pPr>
              <a:buFontTx/>
              <a:buChar char="-"/>
            </a:pPr>
            <a:r>
              <a:rPr lang="en-GB" dirty="0" smtClean="0"/>
              <a:t>Tidy your revision space before the start of a session so that you’re not wasting time trying to find room. </a:t>
            </a:r>
          </a:p>
          <a:p>
            <a:pPr>
              <a:buFontTx/>
              <a:buChar char="-"/>
            </a:pPr>
            <a:r>
              <a:rPr lang="en-GB" dirty="0" smtClean="0"/>
              <a:t>Have your revision resources in one place so you know where they are. 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164574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6604" y="57437"/>
            <a:ext cx="7937614" cy="68580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2372" y="6175043"/>
            <a:ext cx="4139690" cy="68295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2607" y="365125"/>
            <a:ext cx="10991193" cy="738461"/>
          </a:xfrm>
        </p:spPr>
        <p:txBody>
          <a:bodyPr/>
          <a:lstStyle/>
          <a:p>
            <a:r>
              <a:rPr lang="en-GB" b="1" dirty="0" smtClean="0"/>
              <a:t>Coping with stress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2607" y="1411274"/>
            <a:ext cx="6511159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dirty="0" smtClean="0"/>
              <a:t>Exams are stressful for </a:t>
            </a:r>
            <a:r>
              <a:rPr lang="en-GB" b="1" dirty="0" smtClean="0"/>
              <a:t>everyone: </a:t>
            </a:r>
          </a:p>
          <a:p>
            <a:pPr>
              <a:buFontTx/>
              <a:buChar char="-"/>
            </a:pPr>
            <a:r>
              <a:rPr lang="en-GB" dirty="0" smtClean="0"/>
              <a:t>You won’t be alone in feeling under pressure about exams.</a:t>
            </a:r>
          </a:p>
          <a:p>
            <a:pPr>
              <a:buFontTx/>
              <a:buChar char="-"/>
            </a:pPr>
            <a:r>
              <a:rPr lang="en-GB" dirty="0" smtClean="0"/>
              <a:t>A small amount of stress can be good for you- it can motivate you to do better or help you focus on overcoming a difficult situation. </a:t>
            </a:r>
          </a:p>
          <a:p>
            <a:pPr>
              <a:buFontTx/>
              <a:buChar char="-"/>
            </a:pPr>
            <a:r>
              <a:rPr lang="en-GB" dirty="0" smtClean="0"/>
              <a:t>Too much stress can negatively impact your health. It is important to recognise the signs of stress so you can do something about them.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30967" y="365125"/>
            <a:ext cx="4574626" cy="5811838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/>
              <a:t>Signs of stress include:</a:t>
            </a:r>
          </a:p>
          <a:p>
            <a:pPr marL="0" indent="0">
              <a:buNone/>
            </a:pPr>
            <a:endParaRPr lang="en-GB" dirty="0"/>
          </a:p>
          <a:p>
            <a:pPr>
              <a:buFontTx/>
              <a:buChar char="-"/>
            </a:pPr>
            <a:r>
              <a:rPr lang="en-GB" dirty="0" smtClean="0"/>
              <a:t>A loss of appetite</a:t>
            </a:r>
          </a:p>
          <a:p>
            <a:pPr>
              <a:buFontTx/>
              <a:buChar char="-"/>
            </a:pPr>
            <a:r>
              <a:rPr lang="en-GB" dirty="0" smtClean="0"/>
              <a:t>Sudden weight loss or gain </a:t>
            </a:r>
          </a:p>
          <a:p>
            <a:pPr>
              <a:buFontTx/>
              <a:buChar char="-"/>
            </a:pPr>
            <a:r>
              <a:rPr lang="en-GB" dirty="0" smtClean="0"/>
              <a:t>Feeling anxious </a:t>
            </a:r>
          </a:p>
          <a:p>
            <a:pPr>
              <a:buFontTx/>
              <a:buChar char="-"/>
            </a:pPr>
            <a:r>
              <a:rPr lang="en-GB" dirty="0" smtClean="0"/>
              <a:t>Difficulty concentrating</a:t>
            </a:r>
          </a:p>
          <a:p>
            <a:pPr>
              <a:buFontTx/>
              <a:buChar char="-"/>
            </a:pPr>
            <a:r>
              <a:rPr lang="en-GB" dirty="0" smtClean="0"/>
              <a:t>Feeling emotional </a:t>
            </a:r>
          </a:p>
          <a:p>
            <a:pPr>
              <a:buFontTx/>
              <a:buChar char="-"/>
            </a:pPr>
            <a:r>
              <a:rPr lang="en-GB" dirty="0" smtClean="0"/>
              <a:t>Struggling to help 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888282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6604" y="57437"/>
            <a:ext cx="7937614" cy="68580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2372" y="6175043"/>
            <a:ext cx="4139690" cy="68295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2607" y="365125"/>
            <a:ext cx="10991193" cy="738461"/>
          </a:xfrm>
        </p:spPr>
        <p:txBody>
          <a:bodyPr/>
          <a:lstStyle/>
          <a:p>
            <a:r>
              <a:rPr lang="en-GB" b="1" dirty="0" smtClean="0"/>
              <a:t>Some ways to help with stress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2607" y="1411274"/>
            <a:ext cx="4918841" cy="4351338"/>
          </a:xfrm>
        </p:spPr>
        <p:txBody>
          <a:bodyPr>
            <a:noAutofit/>
          </a:bodyPr>
          <a:lstStyle/>
          <a:p>
            <a:r>
              <a:rPr lang="en-GB" dirty="0" smtClean="0"/>
              <a:t>Go outside for exercise and fresh air.</a:t>
            </a:r>
          </a:p>
          <a:p>
            <a:r>
              <a:rPr lang="en-GB" dirty="0" smtClean="0"/>
              <a:t>Set aside time to meet up with your friends where you’re not revising. </a:t>
            </a:r>
          </a:p>
          <a:p>
            <a:r>
              <a:rPr lang="en-GB" dirty="0" smtClean="0"/>
              <a:t>Give yourself relaxation time. </a:t>
            </a:r>
          </a:p>
          <a:p>
            <a:r>
              <a:rPr lang="en-GB" dirty="0" smtClean="0"/>
              <a:t>Keep up with your hobbies and activities you enjoy.</a:t>
            </a:r>
          </a:p>
          <a:p>
            <a:r>
              <a:rPr lang="en-GB" dirty="0" smtClean="0"/>
              <a:t>Eating and sleeping well can also help. </a:t>
            </a:r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7078716" y="3105807"/>
            <a:ext cx="4275083" cy="307115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b="1" dirty="0" smtClean="0"/>
              <a:t>Don’t make it worse:</a:t>
            </a:r>
          </a:p>
          <a:p>
            <a:pPr>
              <a:buFontTx/>
              <a:buChar char="-"/>
            </a:pPr>
            <a:r>
              <a:rPr lang="en-GB" dirty="0" smtClean="0"/>
              <a:t>Don’t revise late into the evening- this will impact sleep. </a:t>
            </a:r>
          </a:p>
          <a:p>
            <a:pPr>
              <a:buFontTx/>
              <a:buChar char="-"/>
            </a:pPr>
            <a:r>
              <a:rPr lang="en-GB" dirty="0" smtClean="0"/>
              <a:t>Not taking adequate breaks can make revision time less effective</a:t>
            </a:r>
          </a:p>
          <a:p>
            <a:pPr>
              <a:buFontTx/>
              <a:buChar char="-"/>
            </a:pPr>
            <a:r>
              <a:rPr lang="en-GB" dirty="0" smtClean="0"/>
              <a:t>Setting unrealistic targets.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401568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6604" y="57437"/>
            <a:ext cx="7937614" cy="68580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2372" y="6175043"/>
            <a:ext cx="4139690" cy="68295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2607" y="365125"/>
            <a:ext cx="10991193" cy="738461"/>
          </a:xfrm>
        </p:spPr>
        <p:txBody>
          <a:bodyPr/>
          <a:lstStyle/>
          <a:p>
            <a:r>
              <a:rPr lang="en-GB" b="1" dirty="0" smtClean="0"/>
              <a:t>Sleep and Diet </a:t>
            </a:r>
            <a:endParaRPr lang="en-GB" b="1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>
          <a:xfrm>
            <a:off x="491357" y="1620673"/>
            <a:ext cx="10402615" cy="4351338"/>
          </a:xfrm>
        </p:spPr>
        <p:txBody>
          <a:bodyPr>
            <a:noAutofit/>
          </a:bodyPr>
          <a:lstStyle/>
          <a:p>
            <a:pPr marL="514350" indent="-514350">
              <a:buAutoNum type="arabicPeriod"/>
            </a:pPr>
            <a:r>
              <a:rPr lang="en-GB" sz="2400" b="1" dirty="0" smtClean="0"/>
              <a:t>Don’t skip sleep to revise </a:t>
            </a:r>
          </a:p>
          <a:p>
            <a:pPr marL="0" indent="0">
              <a:buNone/>
            </a:pPr>
            <a:r>
              <a:rPr lang="en-GB" sz="2400" dirty="0" smtClean="0"/>
              <a:t>Sleep helps you process what you have learnt. </a:t>
            </a:r>
          </a:p>
          <a:p>
            <a:pPr marL="0" indent="0">
              <a:buNone/>
            </a:pPr>
            <a:r>
              <a:rPr lang="en-GB" sz="2400" dirty="0" smtClean="0"/>
              <a:t>2. </a:t>
            </a:r>
            <a:r>
              <a:rPr lang="en-GB" sz="2400" b="1" dirty="0" smtClean="0"/>
              <a:t>Do something relaxing before bed </a:t>
            </a:r>
          </a:p>
          <a:p>
            <a:pPr marL="0" indent="0">
              <a:buNone/>
            </a:pPr>
            <a:r>
              <a:rPr lang="en-GB" sz="2400" dirty="0" smtClean="0"/>
              <a:t>Avoid caffeine, strenuous exercise and looking at your phone. </a:t>
            </a:r>
          </a:p>
          <a:p>
            <a:pPr marL="0" indent="0">
              <a:buNone/>
            </a:pPr>
            <a:r>
              <a:rPr lang="en-GB" sz="2400" dirty="0" smtClean="0"/>
              <a:t>3. </a:t>
            </a:r>
            <a:r>
              <a:rPr lang="en-GB" sz="2400" b="1" dirty="0" smtClean="0"/>
              <a:t>Keep your phone away from your bed</a:t>
            </a:r>
          </a:p>
          <a:p>
            <a:pPr marL="0" indent="0">
              <a:buNone/>
            </a:pPr>
            <a:r>
              <a:rPr lang="en-GB" sz="2400" dirty="0" smtClean="0"/>
              <a:t>4. </a:t>
            </a:r>
            <a:r>
              <a:rPr lang="en-GB" sz="2400" b="1" dirty="0" smtClean="0"/>
              <a:t>Eat plenty of balanced meals with lots of fruit and vegetables. </a:t>
            </a:r>
          </a:p>
          <a:p>
            <a:pPr marL="0" indent="0">
              <a:buNone/>
            </a:pPr>
            <a:r>
              <a:rPr lang="en-GB" sz="2400" dirty="0" smtClean="0"/>
              <a:t>5</a:t>
            </a:r>
            <a:r>
              <a:rPr lang="en-GB" sz="2400" b="1" dirty="0" smtClean="0"/>
              <a:t>. Do not skip meals- </a:t>
            </a:r>
            <a:r>
              <a:rPr lang="en-GB" sz="2400" dirty="0" smtClean="0"/>
              <a:t>it can make it difficult to concentrate. </a:t>
            </a:r>
          </a:p>
          <a:p>
            <a:pPr marL="0" indent="0">
              <a:buNone/>
            </a:pPr>
            <a:r>
              <a:rPr lang="en-GB" sz="2400" dirty="0" smtClean="0"/>
              <a:t>6. </a:t>
            </a:r>
            <a:r>
              <a:rPr lang="en-GB" sz="2400" b="1" dirty="0" smtClean="0"/>
              <a:t>Get plenty of protein- </a:t>
            </a:r>
            <a:r>
              <a:rPr lang="en-GB" sz="2400" dirty="0" smtClean="0"/>
              <a:t>oily fish is particularly recommended! </a:t>
            </a:r>
          </a:p>
          <a:p>
            <a:pPr marL="0" indent="0">
              <a:buNone/>
            </a:pPr>
            <a:r>
              <a:rPr lang="en-GB" sz="2400" dirty="0" smtClean="0"/>
              <a:t>7. </a:t>
            </a:r>
            <a:r>
              <a:rPr lang="en-GB" sz="2400" b="1" dirty="0" smtClean="0"/>
              <a:t>Drink lots of water. </a:t>
            </a:r>
            <a:endParaRPr lang="en-GB" sz="2400" b="1" dirty="0"/>
          </a:p>
        </p:txBody>
      </p:sp>
    </p:spTree>
    <p:extLst>
      <p:ext uri="{BB962C8B-B14F-4D97-AF65-F5344CB8AC3E}">
        <p14:creationId xmlns:p14="http://schemas.microsoft.com/office/powerpoint/2010/main" val="3052958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4386" y="6153"/>
            <a:ext cx="7937614" cy="6858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2372" y="6175043"/>
            <a:ext cx="4139690" cy="682957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4433BFED-F63C-E843-D06B-1E38456D3B75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33705" t="16868" r="35211" b="8434"/>
          <a:stretch/>
        </p:blipFill>
        <p:spPr>
          <a:xfrm>
            <a:off x="341522" y="484742"/>
            <a:ext cx="4660135" cy="6299312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ED787113-A868-97C7-19DA-015656FC47D2}"/>
              </a:ext>
            </a:extLst>
          </p:cNvPr>
          <p:cNvSpPr txBox="1"/>
          <p:nvPr/>
        </p:nvSpPr>
        <p:spPr>
          <a:xfrm>
            <a:off x="5512105" y="1105287"/>
            <a:ext cx="6169446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PPE exams start on 14</a:t>
            </a:r>
            <a:r>
              <a:rPr lang="en-GB" sz="2800" baseline="30000" dirty="0" smtClean="0"/>
              <a:t>th</a:t>
            </a:r>
            <a:r>
              <a:rPr lang="en-GB" sz="2800" dirty="0" smtClean="0"/>
              <a:t> November. </a:t>
            </a:r>
          </a:p>
          <a:p>
            <a:endParaRPr lang="en-GB" sz="2800" dirty="0"/>
          </a:p>
          <a:p>
            <a:r>
              <a:rPr lang="en-GB" sz="2800" dirty="0" smtClean="0"/>
              <a:t>Do you have your revisio</a:t>
            </a:r>
            <a:r>
              <a:rPr lang="en-GB" sz="2800" dirty="0" smtClean="0"/>
              <a:t>n lists from all of your subjects? </a:t>
            </a:r>
          </a:p>
          <a:p>
            <a:endParaRPr lang="en-GB" sz="2800" dirty="0"/>
          </a:p>
          <a:p>
            <a:r>
              <a:rPr lang="en-GB" sz="2800" dirty="0" smtClean="0"/>
              <a:t>Is there any equipment you need to revise? E.g. pens, pencils, paper? </a:t>
            </a:r>
          </a:p>
          <a:p>
            <a:endParaRPr lang="en-GB" sz="2800" dirty="0"/>
          </a:p>
          <a:p>
            <a:r>
              <a:rPr lang="en-GB" sz="2800" dirty="0" smtClean="0"/>
              <a:t>Please speak to your subject teachers before the end of the week and make sure you have everything you need to be able to revise over the half term. 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3784661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4386" y="6153"/>
            <a:ext cx="7937614" cy="6858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2372" y="6175043"/>
            <a:ext cx="4139690" cy="682957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ED787113-A868-97C7-19DA-015656FC47D2}"/>
              </a:ext>
            </a:extLst>
          </p:cNvPr>
          <p:cNvSpPr txBox="1"/>
          <p:nvPr/>
        </p:nvSpPr>
        <p:spPr>
          <a:xfrm>
            <a:off x="325249" y="803663"/>
            <a:ext cx="4877372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 smtClean="0">
                <a:solidFill>
                  <a:srgbClr val="FF0000"/>
                </a:solidFill>
              </a:rPr>
              <a:t>Reminder: </a:t>
            </a:r>
          </a:p>
          <a:p>
            <a:endParaRPr lang="en-GB" sz="2800" dirty="0"/>
          </a:p>
          <a:p>
            <a:r>
              <a:rPr lang="en-GB" sz="2800" dirty="0" smtClean="0"/>
              <a:t>Mr Auger is running a session in school on Thursday evening 6-6.45 for your parents/carers about how to support you with your exams and revision. </a:t>
            </a:r>
          </a:p>
          <a:p>
            <a:endParaRPr lang="en-GB" sz="2800" dirty="0"/>
          </a:p>
          <a:p>
            <a:r>
              <a:rPr lang="en-GB" sz="2800" dirty="0" smtClean="0"/>
              <a:t>Texts have been sent and information has been shared on the weekly parent newsletter. 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1984542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4386" y="6153"/>
            <a:ext cx="7937614" cy="6858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2372" y="6175043"/>
            <a:ext cx="4139690" cy="682957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ED787113-A868-97C7-19DA-015656FC47D2}"/>
              </a:ext>
            </a:extLst>
          </p:cNvPr>
          <p:cNvSpPr txBox="1"/>
          <p:nvPr/>
        </p:nvSpPr>
        <p:spPr>
          <a:xfrm>
            <a:off x="325249" y="803663"/>
            <a:ext cx="616944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If you need more advice about anything relating to your revision environment then please speak to your house tutor. </a:t>
            </a:r>
          </a:p>
          <a:p>
            <a:endParaRPr lang="en-GB" sz="2800" dirty="0"/>
          </a:p>
          <a:p>
            <a:endParaRPr lang="en-GB" sz="2800" dirty="0" smtClean="0"/>
          </a:p>
          <a:p>
            <a:r>
              <a:rPr lang="en-GB" sz="2800" b="1" dirty="0" smtClean="0">
                <a:solidFill>
                  <a:srgbClr val="FF0000"/>
                </a:solidFill>
              </a:rPr>
              <a:t>Next time: </a:t>
            </a:r>
          </a:p>
          <a:p>
            <a:pPr marL="457200" indent="-457200">
              <a:buFontTx/>
              <a:buChar char="-"/>
            </a:pPr>
            <a:r>
              <a:rPr lang="en-GB" sz="2800" dirty="0" smtClean="0"/>
              <a:t>Revision techniques: </a:t>
            </a:r>
          </a:p>
          <a:p>
            <a:r>
              <a:rPr lang="en-GB" sz="2800" i="1" dirty="0" smtClean="0"/>
              <a:t>Learn, revise &amp; test,  condensing notes, </a:t>
            </a:r>
            <a:r>
              <a:rPr lang="en-GB" sz="2800" i="1" dirty="0" err="1" smtClean="0"/>
              <a:t>mindmaps</a:t>
            </a:r>
            <a:r>
              <a:rPr lang="en-GB" sz="2800" i="1" dirty="0" smtClean="0"/>
              <a:t>. </a:t>
            </a:r>
            <a:endParaRPr lang="en-GB" sz="2800" i="1" dirty="0"/>
          </a:p>
        </p:txBody>
      </p:sp>
    </p:spTree>
    <p:extLst>
      <p:ext uri="{BB962C8B-B14F-4D97-AF65-F5344CB8AC3E}">
        <p14:creationId xmlns:p14="http://schemas.microsoft.com/office/powerpoint/2010/main" val="1592853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625</Words>
  <Application>Microsoft Office PowerPoint</Application>
  <PresentationFormat>Widescreen</PresentationFormat>
  <Paragraphs>79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Abadi</vt:lpstr>
      <vt:lpstr>Arial</vt:lpstr>
      <vt:lpstr>Calibri</vt:lpstr>
      <vt:lpstr>Calibri Light</vt:lpstr>
      <vt:lpstr>Office Theme</vt:lpstr>
      <vt:lpstr>PowerPoint Presentation</vt:lpstr>
      <vt:lpstr>Different places work best for different people, for example:</vt:lpstr>
      <vt:lpstr>Your study space is important </vt:lpstr>
      <vt:lpstr>Coping with stress</vt:lpstr>
      <vt:lpstr>Some ways to help with stress</vt:lpstr>
      <vt:lpstr>Sleep and Diet 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Revision Techniques</dc:title>
  <dc:creator>Rachel Carr</dc:creator>
  <cp:lastModifiedBy>Rachel Carr</cp:lastModifiedBy>
  <cp:revision>10</cp:revision>
  <dcterms:created xsi:type="dcterms:W3CDTF">2022-09-22T07:03:09Z</dcterms:created>
  <dcterms:modified xsi:type="dcterms:W3CDTF">2022-10-19T06:48:45Z</dcterms:modified>
</cp:coreProperties>
</file>