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21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70" r:id="rId4"/>
    <p:sldMasterId id="2147483671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</p:sldIdLst>
  <p:sldSz cy="5143500" cx="9144000"/>
  <p:notesSz cx="6858000" cy="9144000"/>
  <p:embeddedFontLst>
    <p:embeddedFont>
      <p:font typeface="Proxima Nova"/>
      <p:regular r:id="rId11"/>
      <p:bold r:id="rId12"/>
      <p:italic r:id="rId13"/>
      <p:boldItalic r:id="rId14"/>
    </p:embeddedFont>
    <p:embeddedFont>
      <p:font typeface="Alfa Slab One"/>
      <p:regular r:id="rId1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ProximaNova-regular.fntdata"/><Relationship Id="rId10" Type="http://schemas.openxmlformats.org/officeDocument/2006/relationships/slide" Target="slides/slide4.xml"/><Relationship Id="rId13" Type="http://schemas.openxmlformats.org/officeDocument/2006/relationships/font" Target="fonts/ProximaNova-italic.fntdata"/><Relationship Id="rId12" Type="http://schemas.openxmlformats.org/officeDocument/2006/relationships/font" Target="fonts/ProximaNova-bold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5" Type="http://schemas.openxmlformats.org/officeDocument/2006/relationships/font" Target="fonts/AlfaSlabOne-regular.fntdata"/><Relationship Id="rId14" Type="http://schemas.openxmlformats.org/officeDocument/2006/relationships/font" Target="fonts/ProximaNova-boldItalic.fntdata"/><Relationship Id="rId5" Type="http://schemas.openxmlformats.org/officeDocument/2006/relationships/slideMaster" Target="slideMasters/slideMaster2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g608b2d09ee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Google Shape;99;g608b2d09ee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608b2d09ee_0_5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Google Shape;107;g608b2d09ee_0_5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g608b2d09ee_0_12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5" name="Google Shape;115;g608b2d09ee_0_12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g608b2d09ee_0_13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4" name="Google Shape;124;g608b2d09ee_0_13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5" name="Google Shape;55;p14"/>
          <p:cNvCxnSpPr/>
          <p:nvPr/>
        </p:nvCxnSpPr>
        <p:spPr>
          <a:xfrm>
            <a:off x="4278300" y="2751163"/>
            <a:ext cx="587400" cy="0"/>
          </a:xfrm>
          <a:prstGeom prst="straightConnector1">
            <a:avLst/>
          </a:prstGeom>
          <a:noFill/>
          <a:ln cap="flat" cmpd="sng" w="762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56" name="Google Shape;56;p14"/>
          <p:cNvSpPr txBox="1"/>
          <p:nvPr>
            <p:ph type="ctrTitle"/>
          </p:nvPr>
        </p:nvSpPr>
        <p:spPr>
          <a:xfrm>
            <a:off x="311700" y="595975"/>
            <a:ext cx="8520600" cy="1957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9pPr>
          </a:lstStyle>
          <a:p/>
        </p:txBody>
      </p:sp>
      <p:sp>
        <p:nvSpPr>
          <p:cNvPr id="57" name="Google Shape;57;p14"/>
          <p:cNvSpPr txBox="1"/>
          <p:nvPr>
            <p:ph idx="1" type="subTitle"/>
          </p:nvPr>
        </p:nvSpPr>
        <p:spPr>
          <a:xfrm>
            <a:off x="311700" y="3165823"/>
            <a:ext cx="8520600" cy="73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58" name="Google Shape;58;p1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bg>
      <p:bgPr>
        <a:solidFill>
          <a:schemeClr val="dk1"/>
        </a:solidFill>
      </p:bgPr>
    </p:bg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5"/>
          <p:cNvSpPr txBox="1"/>
          <p:nvPr>
            <p:ph type="title"/>
          </p:nvPr>
        </p:nvSpPr>
        <p:spPr>
          <a:xfrm>
            <a:off x="311700" y="2480550"/>
            <a:ext cx="8114400" cy="2445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61" name="Google Shape;61;p1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>
                <a:solidFill>
                  <a:schemeClr val="lt1"/>
                </a:solidFill>
              </a:defRPr>
            </a:lvl1pPr>
            <a:lvl2pPr lvl="1" rtl="0">
              <a:buNone/>
              <a:defRPr>
                <a:solidFill>
                  <a:schemeClr val="lt1"/>
                </a:solidFill>
              </a:defRPr>
            </a:lvl2pPr>
            <a:lvl3pPr lvl="2" rtl="0">
              <a:buNone/>
              <a:defRPr>
                <a:solidFill>
                  <a:schemeClr val="lt1"/>
                </a:solidFill>
              </a:defRPr>
            </a:lvl3pPr>
            <a:lvl4pPr lvl="3" rtl="0">
              <a:buNone/>
              <a:defRPr>
                <a:solidFill>
                  <a:schemeClr val="lt1"/>
                </a:solidFill>
              </a:defRPr>
            </a:lvl4pPr>
            <a:lvl5pPr lvl="4" rtl="0">
              <a:buNone/>
              <a:defRPr>
                <a:solidFill>
                  <a:schemeClr val="lt1"/>
                </a:solidFill>
              </a:defRPr>
            </a:lvl5pPr>
            <a:lvl6pPr lvl="5" rtl="0">
              <a:buNone/>
              <a:defRPr>
                <a:solidFill>
                  <a:schemeClr val="lt1"/>
                </a:solidFill>
              </a:defRPr>
            </a:lvl6pPr>
            <a:lvl7pPr lvl="6" rtl="0">
              <a:buNone/>
              <a:defRPr>
                <a:solidFill>
                  <a:schemeClr val="lt1"/>
                </a:solidFill>
              </a:defRPr>
            </a:lvl7pPr>
            <a:lvl8pPr lvl="7" rtl="0">
              <a:buNone/>
              <a:defRPr>
                <a:solidFill>
                  <a:schemeClr val="lt1"/>
                </a:solidFill>
              </a:defRPr>
            </a:lvl8pPr>
            <a:lvl9pPr lvl="8" rtl="0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64" name="Google Shape;64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65" name="Google Shape;65;p1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68" name="Google Shape;68;p17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69" name="Google Shape;69;p17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70" name="Google Shape;70;p1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73" name="Google Shape;73;p1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9"/>
          <p:cNvSpPr txBox="1"/>
          <p:nvPr>
            <p:ph type="title"/>
          </p:nvPr>
        </p:nvSpPr>
        <p:spPr>
          <a:xfrm>
            <a:off x="311700" y="6318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76" name="Google Shape;76;p19"/>
          <p:cNvSpPr txBox="1"/>
          <p:nvPr>
            <p:ph idx="1" type="body"/>
          </p:nvPr>
        </p:nvSpPr>
        <p:spPr>
          <a:xfrm>
            <a:off x="311700" y="1490875"/>
            <a:ext cx="2808000" cy="307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77" name="Google Shape;77;p1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bg>
      <p:bgPr>
        <a:solidFill>
          <a:schemeClr val="accent3"/>
        </a:solidFill>
      </p:bgPr>
    </p:bg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20"/>
          <p:cNvSpPr txBox="1"/>
          <p:nvPr>
            <p:ph type="title"/>
          </p:nvPr>
        </p:nvSpPr>
        <p:spPr>
          <a:xfrm>
            <a:off x="490250" y="526350"/>
            <a:ext cx="5683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80" name="Google Shape;80;p2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>
                <a:solidFill>
                  <a:schemeClr val="lt1"/>
                </a:solidFill>
              </a:defRPr>
            </a:lvl1pPr>
            <a:lvl2pPr lvl="1" rtl="0">
              <a:buNone/>
              <a:defRPr>
                <a:solidFill>
                  <a:schemeClr val="lt1"/>
                </a:solidFill>
              </a:defRPr>
            </a:lvl2pPr>
            <a:lvl3pPr lvl="2" rtl="0">
              <a:buNone/>
              <a:defRPr>
                <a:solidFill>
                  <a:schemeClr val="lt1"/>
                </a:solidFill>
              </a:defRPr>
            </a:lvl3pPr>
            <a:lvl4pPr lvl="3" rtl="0">
              <a:buNone/>
              <a:defRPr>
                <a:solidFill>
                  <a:schemeClr val="lt1"/>
                </a:solidFill>
              </a:defRPr>
            </a:lvl4pPr>
            <a:lvl5pPr lvl="4" rtl="0">
              <a:buNone/>
              <a:defRPr>
                <a:solidFill>
                  <a:schemeClr val="lt1"/>
                </a:solidFill>
              </a:defRPr>
            </a:lvl5pPr>
            <a:lvl6pPr lvl="5" rtl="0">
              <a:buNone/>
              <a:defRPr>
                <a:solidFill>
                  <a:schemeClr val="lt1"/>
                </a:solidFill>
              </a:defRPr>
            </a:lvl6pPr>
            <a:lvl7pPr lvl="6" rtl="0">
              <a:buNone/>
              <a:defRPr>
                <a:solidFill>
                  <a:schemeClr val="lt1"/>
                </a:solidFill>
              </a:defRPr>
            </a:lvl7pPr>
            <a:lvl8pPr lvl="7" rtl="0">
              <a:buNone/>
              <a:defRPr>
                <a:solidFill>
                  <a:schemeClr val="lt1"/>
                </a:solidFill>
              </a:defRPr>
            </a:lvl8pPr>
            <a:lvl9pPr lvl="8" rtl="0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21"/>
          <p:cNvSpPr/>
          <p:nvPr/>
        </p:nvSpPr>
        <p:spPr>
          <a:xfrm>
            <a:off x="4572000" y="100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83" name="Google Shape;83;p21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84" name="Google Shape;84;p21"/>
          <p:cNvSpPr txBox="1"/>
          <p:nvPr>
            <p:ph type="title"/>
          </p:nvPr>
        </p:nvSpPr>
        <p:spPr>
          <a:xfrm>
            <a:off x="265500" y="1375599"/>
            <a:ext cx="4045200" cy="1551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9pPr>
          </a:lstStyle>
          <a:p/>
        </p:txBody>
      </p:sp>
      <p:sp>
        <p:nvSpPr>
          <p:cNvPr id="85" name="Google Shape;85;p21"/>
          <p:cNvSpPr txBox="1"/>
          <p:nvPr>
            <p:ph idx="1" type="subTitle"/>
          </p:nvPr>
        </p:nvSpPr>
        <p:spPr>
          <a:xfrm>
            <a:off x="265500" y="2981125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/>
        </p:txBody>
      </p:sp>
      <p:sp>
        <p:nvSpPr>
          <p:cNvPr id="86" name="Google Shape;86;p21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 rtl="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87" name="Google Shape;87;p2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>
                <a:solidFill>
                  <a:schemeClr val="lt1"/>
                </a:solidFill>
              </a:defRPr>
            </a:lvl1pPr>
            <a:lvl2pPr lvl="1" rtl="0">
              <a:buNone/>
              <a:defRPr>
                <a:solidFill>
                  <a:schemeClr val="lt1"/>
                </a:solidFill>
              </a:defRPr>
            </a:lvl2pPr>
            <a:lvl3pPr lvl="2" rtl="0">
              <a:buNone/>
              <a:defRPr>
                <a:solidFill>
                  <a:schemeClr val="lt1"/>
                </a:solidFill>
              </a:defRPr>
            </a:lvl3pPr>
            <a:lvl4pPr lvl="3" rtl="0">
              <a:buNone/>
              <a:defRPr>
                <a:solidFill>
                  <a:schemeClr val="lt1"/>
                </a:solidFill>
              </a:defRPr>
            </a:lvl4pPr>
            <a:lvl5pPr lvl="4" rtl="0">
              <a:buNone/>
              <a:defRPr>
                <a:solidFill>
                  <a:schemeClr val="lt1"/>
                </a:solidFill>
              </a:defRPr>
            </a:lvl5pPr>
            <a:lvl6pPr lvl="5" rtl="0">
              <a:buNone/>
              <a:defRPr>
                <a:solidFill>
                  <a:schemeClr val="lt1"/>
                </a:solidFill>
              </a:defRPr>
            </a:lvl6pPr>
            <a:lvl7pPr lvl="6" rtl="0">
              <a:buNone/>
              <a:defRPr>
                <a:solidFill>
                  <a:schemeClr val="lt1"/>
                </a:solidFill>
              </a:defRPr>
            </a:lvl7pPr>
            <a:lvl8pPr lvl="7" rtl="0">
              <a:buNone/>
              <a:defRPr>
                <a:solidFill>
                  <a:schemeClr val="lt1"/>
                </a:solidFill>
              </a:defRPr>
            </a:lvl8pPr>
            <a:lvl9pPr lvl="8" rtl="0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2"/>
          <p:cNvSpPr txBox="1"/>
          <p:nvPr>
            <p:ph idx="1" type="body"/>
          </p:nvPr>
        </p:nvSpPr>
        <p:spPr>
          <a:xfrm>
            <a:off x="319500" y="4233725"/>
            <a:ext cx="5998800" cy="59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Alfa Slab One"/>
              <a:buNone/>
              <a:defRPr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1pPr>
          </a:lstStyle>
          <a:p/>
        </p:txBody>
      </p:sp>
      <p:sp>
        <p:nvSpPr>
          <p:cNvPr id="90" name="Google Shape;90;p2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23"/>
          <p:cNvSpPr txBox="1"/>
          <p:nvPr>
            <p:ph hasCustomPrompt="1" type="title"/>
          </p:nvPr>
        </p:nvSpPr>
        <p:spPr>
          <a:xfrm>
            <a:off x="311700" y="1167925"/>
            <a:ext cx="8520600" cy="1980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93" name="Google Shape;93;p23"/>
          <p:cNvSpPr txBox="1"/>
          <p:nvPr>
            <p:ph idx="1" type="body"/>
          </p:nvPr>
        </p:nvSpPr>
        <p:spPr>
          <a:xfrm>
            <a:off x="311700" y="3224250"/>
            <a:ext cx="8520600" cy="107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rtl="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rtl="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94" name="Google Shape;94;p2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2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2" Type="http://schemas.openxmlformats.org/officeDocument/2006/relationships/theme" Target="../theme/theme3.xml"/><Relationship Id="rId9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gameday">
    <p:bg>
      <p:bgPr>
        <a:solidFill>
          <a:schemeClr val="lt1"/>
        </a:solid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9pPr>
          </a:lstStyle>
          <a:p/>
        </p:txBody>
      </p:sp>
      <p:sp>
        <p:nvSpPr>
          <p:cNvPr id="52" name="Google Shape;52;p1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Proxima Nova"/>
              <a:buChar char="●"/>
              <a:defRPr sz="18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indent="-317500" lvl="1" marL="9144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○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indent="-317500" lvl="2" marL="13716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■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indent="-317500" lvl="3" marL="18288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●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indent="-317500" lvl="4" marL="22860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○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indent="-317500" lvl="5" marL="27432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■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indent="-317500" lvl="6" marL="32004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●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indent="-317500" lvl="7" marL="36576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○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indent="-317500" lvl="8" marL="4114800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Proxima Nova"/>
              <a:buChar char="■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/>
        </p:txBody>
      </p:sp>
      <p:sp>
        <p:nvSpPr>
          <p:cNvPr id="53" name="Google Shape;53;p1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r">
              <a:buNone/>
              <a:defRPr sz="1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 rtl="0" algn="r">
              <a:buNone/>
              <a:defRPr sz="1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lvl="2" rtl="0" algn="r">
              <a:buNone/>
              <a:defRPr sz="1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lvl="3" rtl="0" algn="r">
              <a:buNone/>
              <a:defRPr sz="1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lvl="4" rtl="0" algn="r">
              <a:buNone/>
              <a:defRPr sz="1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lvl="5" rtl="0" algn="r">
              <a:buNone/>
              <a:defRPr sz="1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lvl="6" rtl="0" algn="r">
              <a:buNone/>
              <a:defRPr sz="1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lvl="7" rtl="0" algn="r">
              <a:buNone/>
              <a:defRPr sz="1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lvl="8" rtl="0" algn="r">
              <a:buNone/>
              <a:defRPr sz="1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1" Type="http://schemas.openxmlformats.org/officeDocument/2006/relationships/hyperlink" Target="https://www.bbc.co.uk/bitesize/tags/zbp3mfr/jobs-that-use-geography/1" TargetMode="External"/><Relationship Id="rId10" Type="http://schemas.openxmlformats.org/officeDocument/2006/relationships/hyperlink" Target="https://www.bbc.co.uk/bitesize/tags/zvty7nb/jobs-that-use-food-and-nutrition/1" TargetMode="External"/><Relationship Id="rId13" Type="http://schemas.openxmlformats.org/officeDocument/2006/relationships/hyperlink" Target="https://www.bbc.co.uk/bitesize/tags/z4ychbk/jobs-that-use-media-studies/1" TargetMode="External"/><Relationship Id="rId12" Type="http://schemas.openxmlformats.org/officeDocument/2006/relationships/hyperlink" Target="https://www.bbc.co.uk/bitesize/tags/zrsg6v4/jobs-that-use-maths/1" TargetMode="External"/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2.xml"/><Relationship Id="rId3" Type="http://schemas.openxmlformats.org/officeDocument/2006/relationships/hyperlink" Target="https://www.bbc.co.uk/bitesize/tags/zkjnwty/jobs-that-use-art-and-design/1" TargetMode="External"/><Relationship Id="rId4" Type="http://schemas.openxmlformats.org/officeDocument/2006/relationships/hyperlink" Target="https://www.bbc.co.uk/bitesize/tags/zd7fqp3/jobs-that-use-business/1" TargetMode="External"/><Relationship Id="rId9" Type="http://schemas.openxmlformats.org/officeDocument/2006/relationships/hyperlink" Target="https://www.bbc.co.uk/bitesize/tags/zvty7nb/jobs-that-use-food-and-nutrition/1" TargetMode="External"/><Relationship Id="rId15" Type="http://schemas.openxmlformats.org/officeDocument/2006/relationships/hyperlink" Target="https://www.bbc.co.uk/bitesize/tags/zjb8f4j/jobs-that-use-science/1" TargetMode="External"/><Relationship Id="rId14" Type="http://schemas.openxmlformats.org/officeDocument/2006/relationships/hyperlink" Target="https://www.bbc.co.uk/bitesize/tags/zdg8f4j/jobs-that-use-music/1" TargetMode="External"/><Relationship Id="rId16" Type="http://schemas.openxmlformats.org/officeDocument/2006/relationships/image" Target="../media/image2.png"/><Relationship Id="rId5" Type="http://schemas.openxmlformats.org/officeDocument/2006/relationships/hyperlink" Target="https://www.bbc.co.uk/bitesize/tags/zhj692p/jobs-that-use-computing-and-ict/1" TargetMode="External"/><Relationship Id="rId6" Type="http://schemas.openxmlformats.org/officeDocument/2006/relationships/hyperlink" Target="https://www.bbc.co.uk/bitesize/tags/zn7h8xs/jobs-that-use-design-and-technology/1" TargetMode="External"/><Relationship Id="rId7" Type="http://schemas.openxmlformats.org/officeDocument/2006/relationships/hyperlink" Target="https://www.bbc.co.uk/bitesize/tags/zfmnwty/jobs-that-use-english-and-drama/1" TargetMode="External"/><Relationship Id="rId8" Type="http://schemas.openxmlformats.org/officeDocument/2006/relationships/hyperlink" Target="https://www.bbc.co.uk/bitesize/tags/zvty7nb/jobs-that-use-food-and-nutrition/1" TargetMode="External"/></Relationships>
</file>

<file path=ppt/slides/_rels/slide3.xml.rels><?xml version="1.0" encoding="UTF-8" standalone="yes"?><Relationships xmlns="http://schemas.openxmlformats.org/package/2006/relationships"><Relationship Id="rId20" Type="http://schemas.openxmlformats.org/officeDocument/2006/relationships/hyperlink" Target="https://icould.com/explore/categories/subject/religious-studies" TargetMode="External"/><Relationship Id="rId11" Type="http://schemas.openxmlformats.org/officeDocument/2006/relationships/hyperlink" Target="https://icould.com/explore/categories/subject/home-economics" TargetMode="External"/><Relationship Id="rId22" Type="http://schemas.openxmlformats.org/officeDocument/2006/relationships/hyperlink" Target="https://icould.com/explore/categories/subject/science" TargetMode="External"/><Relationship Id="rId10" Type="http://schemas.openxmlformats.org/officeDocument/2006/relationships/hyperlink" Target="https://icould.com/explore/categories/subject/english" TargetMode="External"/><Relationship Id="rId21" Type="http://schemas.openxmlformats.org/officeDocument/2006/relationships/hyperlink" Target="https://icould.com/explore/categories/subject/psychology" TargetMode="External"/><Relationship Id="rId13" Type="http://schemas.openxmlformats.org/officeDocument/2006/relationships/hyperlink" Target="https://icould.com/explore/categories/subject/health-and-social-care" TargetMode="External"/><Relationship Id="rId24" Type="http://schemas.openxmlformats.org/officeDocument/2006/relationships/hyperlink" Target="https://icould.com/explore/categories/subject/sports-science-and-pe" TargetMode="External"/><Relationship Id="rId12" Type="http://schemas.openxmlformats.org/officeDocument/2006/relationships/hyperlink" Target="https://icould.com/explore/categories/subject/geography" TargetMode="External"/><Relationship Id="rId23" Type="http://schemas.openxmlformats.org/officeDocument/2006/relationships/hyperlink" Target="https://icould.com/explore/categories/subject/sociology" TargetMode="External"/><Relationship Id="rId1" Type="http://schemas.openxmlformats.org/officeDocument/2006/relationships/slideLayout" Target="../slideLayouts/slideLayout16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Relationship Id="rId4" Type="http://schemas.openxmlformats.org/officeDocument/2006/relationships/hyperlink" Target="https://icould.com/explore/categories/subject/art-and-design" TargetMode="External"/><Relationship Id="rId9" Type="http://schemas.openxmlformats.org/officeDocument/2006/relationships/hyperlink" Target="https://icould.com/explore/categories/subject/drama-and-theatre-studies" TargetMode="External"/><Relationship Id="rId15" Type="http://schemas.openxmlformats.org/officeDocument/2006/relationships/hyperlink" Target="https://icould.com/explore/categories/subject/modern-languages" TargetMode="External"/><Relationship Id="rId14" Type="http://schemas.openxmlformats.org/officeDocument/2006/relationships/hyperlink" Target="https://icould.com/explore/categories/subject/history" TargetMode="External"/><Relationship Id="rId17" Type="http://schemas.openxmlformats.org/officeDocument/2006/relationships/hyperlink" Target="https://icould.com/explore/categories/subject/media" TargetMode="External"/><Relationship Id="rId16" Type="http://schemas.openxmlformats.org/officeDocument/2006/relationships/hyperlink" Target="https://icould.com/explore/categories/subject/maths" TargetMode="External"/><Relationship Id="rId5" Type="http://schemas.openxmlformats.org/officeDocument/2006/relationships/hyperlink" Target="https://icould.com/explore/categories/subject/art-and-design" TargetMode="External"/><Relationship Id="rId19" Type="http://schemas.openxmlformats.org/officeDocument/2006/relationships/hyperlink" Target="https://icould.com/explore/categories/subject/science" TargetMode="External"/><Relationship Id="rId6" Type="http://schemas.openxmlformats.org/officeDocument/2006/relationships/hyperlink" Target="https://icould.com/explore/categories/subject/business-studies-and-economics" TargetMode="External"/><Relationship Id="rId18" Type="http://schemas.openxmlformats.org/officeDocument/2006/relationships/hyperlink" Target="https://icould.com/explore/categories/subject/music" TargetMode="External"/><Relationship Id="rId7" Type="http://schemas.openxmlformats.org/officeDocument/2006/relationships/hyperlink" Target="https://icould.com/explore/categories/subject/computing" TargetMode="External"/><Relationship Id="rId8" Type="http://schemas.openxmlformats.org/officeDocument/2006/relationships/hyperlink" Target="https://icould.com/explore/categories/subject/design-technology" TargetMode="Externa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6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png"/><Relationship Id="rId4" Type="http://schemas.openxmlformats.org/officeDocument/2006/relationships/hyperlink" Target="https://icould.com/explore/categories/subject/child-development" TargetMode="External"/><Relationship Id="rId9" Type="http://schemas.openxmlformats.org/officeDocument/2006/relationships/hyperlink" Target="https://icould.com/explore/categories/subject/travel-and-tourism" TargetMode="External"/><Relationship Id="rId5" Type="http://schemas.openxmlformats.org/officeDocument/2006/relationships/hyperlink" Target="https://icould.com/explore/categories/subject/construction-and-architecture" TargetMode="External"/><Relationship Id="rId6" Type="http://schemas.openxmlformats.org/officeDocument/2006/relationships/hyperlink" Target="https://icould.com/explore/categories/subject/engineering" TargetMode="External"/><Relationship Id="rId7" Type="http://schemas.openxmlformats.org/officeDocument/2006/relationships/hyperlink" Target="https://icould.com/explore/categories/subject/hair-and-beauty-studies" TargetMode="External"/><Relationship Id="rId8" Type="http://schemas.openxmlformats.org/officeDocument/2006/relationships/hyperlink" Target="https://icould.com/explore/categories/subject/hospitality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25"/>
          <p:cNvSpPr txBox="1"/>
          <p:nvPr>
            <p:ph idx="1" type="subTitle"/>
          </p:nvPr>
        </p:nvSpPr>
        <p:spPr>
          <a:xfrm>
            <a:off x="311700" y="3813250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Follow the link to your favourite subject and see what jobs are out there for you </a:t>
            </a:r>
            <a:endParaRPr/>
          </a:p>
        </p:txBody>
      </p:sp>
      <p:pic>
        <p:nvPicPr>
          <p:cNvPr id="102" name="Google Shape;102;p25"/>
          <p:cNvPicPr preferRelativeResize="0"/>
          <p:nvPr/>
        </p:nvPicPr>
        <p:blipFill rotWithShape="1">
          <a:blip r:embed="rId3">
            <a:alphaModFix/>
          </a:blip>
          <a:srcRect b="0" l="29141" r="30602" t="0"/>
          <a:stretch/>
        </p:blipFill>
        <p:spPr>
          <a:xfrm>
            <a:off x="311700" y="272650"/>
            <a:ext cx="1925941" cy="1053500"/>
          </a:xfrm>
          <a:prstGeom prst="rect">
            <a:avLst/>
          </a:prstGeom>
          <a:noFill/>
          <a:ln>
            <a:noFill/>
          </a:ln>
        </p:spPr>
      </p:pic>
      <p:sp>
        <p:nvSpPr>
          <p:cNvPr id="103" name="Google Shape;103;p25"/>
          <p:cNvSpPr txBox="1"/>
          <p:nvPr>
            <p:ph type="ctrTitle"/>
          </p:nvPr>
        </p:nvSpPr>
        <p:spPr>
          <a:xfrm>
            <a:off x="1538700" y="1642425"/>
            <a:ext cx="6579300" cy="1872300"/>
          </a:xfrm>
          <a:prstGeom prst="rect">
            <a:avLst/>
          </a:prstGeom>
          <a:solidFill>
            <a:srgbClr val="FFFFFF"/>
          </a:solidFill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000000"/>
                </a:solidFill>
              </a:rPr>
              <a:t>Where can my </a:t>
            </a:r>
            <a:endParaRPr sz="4000">
              <a:solidFill>
                <a:srgbClr val="000000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000000"/>
                </a:solidFill>
              </a:rPr>
              <a:t>favourite subject </a:t>
            </a:r>
            <a:endParaRPr sz="4000">
              <a:solidFill>
                <a:srgbClr val="000000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000000"/>
                </a:solidFill>
              </a:rPr>
              <a:t> take me?</a:t>
            </a:r>
            <a:endParaRPr sz="4000">
              <a:solidFill>
                <a:srgbClr val="000000"/>
              </a:solidFill>
            </a:endParaRPr>
          </a:p>
        </p:txBody>
      </p:sp>
      <p:pic>
        <p:nvPicPr>
          <p:cNvPr id="104" name="Google Shape;104;p25"/>
          <p:cNvPicPr preferRelativeResize="0"/>
          <p:nvPr/>
        </p:nvPicPr>
        <p:blipFill rotWithShape="1">
          <a:blip r:embed="rId4">
            <a:alphaModFix/>
          </a:blip>
          <a:srcRect b="28940" l="0" r="0" t="24642"/>
          <a:stretch/>
        </p:blipFill>
        <p:spPr>
          <a:xfrm>
            <a:off x="6067170" y="272650"/>
            <a:ext cx="2951030" cy="13697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2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0" name="Google Shape;110;p26"/>
          <p:cNvSpPr txBox="1"/>
          <p:nvPr>
            <p:ph idx="1" type="body"/>
          </p:nvPr>
        </p:nvSpPr>
        <p:spPr>
          <a:xfrm>
            <a:off x="311700" y="1152475"/>
            <a:ext cx="3654300" cy="3416400"/>
          </a:xfrm>
          <a:prstGeom prst="rect">
            <a:avLst/>
          </a:prstGeom>
          <a:ln cap="flat" cmpd="sng" w="9525">
            <a:solidFill>
              <a:srgbClr val="FF99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Art &amp; Design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4"/>
              </a:rPr>
              <a:t>Business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5"/>
              </a:rPr>
              <a:t>Computing &amp; IT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6"/>
              </a:rPr>
              <a:t>Design &amp; Technology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7"/>
              </a:rPr>
              <a:t>English &amp; Drama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8"/>
              </a:rPr>
              <a:t>Food &amp; </a:t>
            </a:r>
            <a:r>
              <a:rPr lang="en" u="sng">
                <a:solidFill>
                  <a:schemeClr val="hlink"/>
                </a:solidFill>
                <a:hlinkClick r:id="rId9"/>
              </a:rPr>
              <a:t>Nutrition</a:t>
            </a:r>
            <a:r>
              <a:rPr lang="en" u="sng">
                <a:solidFill>
                  <a:schemeClr val="hlink"/>
                </a:solidFill>
                <a:hlinkClick r:id="rId10"/>
              </a:rPr>
              <a:t> 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sp>
        <p:nvSpPr>
          <p:cNvPr id="111" name="Google Shape;111;p26"/>
          <p:cNvSpPr txBox="1"/>
          <p:nvPr>
            <p:ph idx="1" type="body"/>
          </p:nvPr>
        </p:nvSpPr>
        <p:spPr>
          <a:xfrm>
            <a:off x="4318950" y="1152475"/>
            <a:ext cx="3501600" cy="3416400"/>
          </a:xfrm>
          <a:prstGeom prst="rect">
            <a:avLst/>
          </a:prstGeom>
          <a:ln cap="flat" cmpd="sng" w="9525">
            <a:solidFill>
              <a:srgbClr val="FF99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11"/>
              </a:rPr>
              <a:t>Geography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12"/>
              </a:rPr>
              <a:t>Maths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13"/>
              </a:rPr>
              <a:t>Media Studies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14"/>
              </a:rPr>
              <a:t>Musi</a:t>
            </a:r>
            <a:r>
              <a:rPr lang="en"/>
              <a:t>c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15"/>
              </a:rPr>
              <a:t>Science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112" name="Google Shape;112;p26"/>
          <p:cNvPicPr preferRelativeResize="0"/>
          <p:nvPr/>
        </p:nvPicPr>
        <p:blipFill rotWithShape="1">
          <a:blip r:embed="rId16">
            <a:alphaModFix/>
          </a:blip>
          <a:srcRect b="0" l="29141" r="30602" t="0"/>
          <a:stretch/>
        </p:blipFill>
        <p:spPr>
          <a:xfrm>
            <a:off x="311700" y="211975"/>
            <a:ext cx="1473025" cy="8057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7" name="Google Shape;117;p27"/>
          <p:cNvPicPr preferRelativeResize="0"/>
          <p:nvPr/>
        </p:nvPicPr>
        <p:blipFill rotWithShape="1">
          <a:blip r:embed="rId3">
            <a:alphaModFix/>
          </a:blip>
          <a:srcRect b="28940" l="0" r="0" t="24642"/>
          <a:stretch/>
        </p:blipFill>
        <p:spPr>
          <a:xfrm>
            <a:off x="6548625" y="174575"/>
            <a:ext cx="2238675" cy="1039125"/>
          </a:xfrm>
          <a:prstGeom prst="rect">
            <a:avLst/>
          </a:prstGeom>
          <a:noFill/>
          <a:ln>
            <a:noFill/>
          </a:ln>
        </p:spPr>
      </p:pic>
      <p:sp>
        <p:nvSpPr>
          <p:cNvPr id="118" name="Google Shape;118;p27"/>
          <p:cNvSpPr txBox="1"/>
          <p:nvPr>
            <p:ph idx="4294967295" type="body"/>
          </p:nvPr>
        </p:nvSpPr>
        <p:spPr>
          <a:xfrm>
            <a:off x="745500" y="1152475"/>
            <a:ext cx="2613300" cy="3416400"/>
          </a:xfrm>
          <a:prstGeom prst="rect">
            <a:avLst/>
          </a:prstGeom>
          <a:ln cap="flat" cmpd="sng" w="9525">
            <a:solidFill>
              <a:srgbClr val="6AA84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4"/>
              </a:rPr>
              <a:t>Art &amp; </a:t>
            </a:r>
            <a:r>
              <a:rPr lang="en" u="sng">
                <a:solidFill>
                  <a:schemeClr val="hlink"/>
                </a:solidFill>
                <a:hlinkClick r:id="rId5"/>
              </a:rPr>
              <a:t>Design </a:t>
            </a:r>
            <a:endParaRPr/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6"/>
              </a:rPr>
              <a:t>Business</a:t>
            </a:r>
            <a:endParaRPr/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7"/>
              </a:rPr>
              <a:t>Computing</a:t>
            </a:r>
            <a:endParaRPr/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8"/>
              </a:rPr>
              <a:t>Design &amp; technology</a:t>
            </a:r>
            <a:endParaRPr/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9"/>
              </a:rPr>
              <a:t>Drama</a:t>
            </a:r>
            <a:endParaRPr/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10"/>
              </a:rPr>
              <a:t>English </a:t>
            </a:r>
            <a:endParaRPr/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11"/>
              </a:rPr>
              <a:t>Food technology</a:t>
            </a:r>
            <a:endParaRPr/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sp>
        <p:nvSpPr>
          <p:cNvPr id="119" name="Google Shape;119;p27"/>
          <p:cNvSpPr txBox="1"/>
          <p:nvPr>
            <p:ph idx="4294967295" type="body"/>
          </p:nvPr>
        </p:nvSpPr>
        <p:spPr>
          <a:xfrm>
            <a:off x="3515551" y="1152475"/>
            <a:ext cx="2613300" cy="3416400"/>
          </a:xfrm>
          <a:prstGeom prst="rect">
            <a:avLst/>
          </a:prstGeom>
          <a:ln cap="flat" cmpd="sng" w="9525">
            <a:solidFill>
              <a:srgbClr val="6AA84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12"/>
              </a:rPr>
              <a:t>Geography</a:t>
            </a:r>
            <a:endParaRPr/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13"/>
              </a:rPr>
              <a:t>Health &amp; social care</a:t>
            </a:r>
            <a:endParaRPr/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14"/>
              </a:rPr>
              <a:t>History</a:t>
            </a:r>
            <a:endParaRPr/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15"/>
              </a:rPr>
              <a:t>Languages</a:t>
            </a:r>
            <a:endParaRPr/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16"/>
              </a:rPr>
              <a:t>Maths</a:t>
            </a:r>
            <a:endParaRPr/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17"/>
              </a:rPr>
              <a:t>Media</a:t>
            </a:r>
            <a:endParaRPr/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18"/>
              </a:rPr>
              <a:t>Music</a:t>
            </a:r>
            <a:endParaRPr/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sp>
        <p:nvSpPr>
          <p:cNvPr id="120" name="Google Shape;120;p27"/>
          <p:cNvSpPr txBox="1"/>
          <p:nvPr>
            <p:ph type="title"/>
          </p:nvPr>
        </p:nvSpPr>
        <p:spPr>
          <a:xfrm>
            <a:off x="745500" y="40780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93C47D"/>
                </a:solidFill>
              </a:rPr>
              <a:t>School</a:t>
            </a:r>
            <a:r>
              <a:rPr lang="en" sz="18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rPr>
              <a:t> </a:t>
            </a:r>
            <a:r>
              <a:rPr lang="en">
                <a:solidFill>
                  <a:srgbClr val="93C47D"/>
                </a:solidFill>
              </a:rPr>
              <a:t>subjects</a:t>
            </a:r>
            <a:r>
              <a:rPr lang="en" sz="18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rPr>
              <a:t> </a:t>
            </a:r>
            <a:endParaRPr sz="1800">
              <a:solidFill>
                <a:schemeClr val="dk2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121" name="Google Shape;121;p27"/>
          <p:cNvSpPr txBox="1"/>
          <p:nvPr>
            <p:ph idx="4294967295" type="body"/>
          </p:nvPr>
        </p:nvSpPr>
        <p:spPr>
          <a:xfrm>
            <a:off x="6285601" y="1152475"/>
            <a:ext cx="2501700" cy="3416400"/>
          </a:xfrm>
          <a:prstGeom prst="rect">
            <a:avLst/>
          </a:prstGeom>
          <a:ln cap="flat" cmpd="sng" w="9525">
            <a:solidFill>
              <a:srgbClr val="6AA84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19"/>
              </a:rPr>
              <a:t>Science</a:t>
            </a:r>
            <a:endParaRPr/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20"/>
              </a:rPr>
              <a:t>P &amp; E</a:t>
            </a:r>
            <a:endParaRPr/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21"/>
              </a:rPr>
              <a:t>Psychology</a:t>
            </a:r>
            <a:endParaRPr/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22"/>
              </a:rPr>
              <a:t>Science</a:t>
            </a:r>
            <a:endParaRPr/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23"/>
              </a:rPr>
              <a:t>Sociology</a:t>
            </a:r>
            <a:endParaRPr/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24"/>
              </a:rPr>
              <a:t>Sport science &amp; PE</a:t>
            </a:r>
            <a:endParaRPr b="1" u="sng">
              <a:solidFill>
                <a:srgbClr val="93C47D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5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6" name="Google Shape;126;p28"/>
          <p:cNvPicPr preferRelativeResize="0"/>
          <p:nvPr/>
        </p:nvPicPr>
        <p:blipFill rotWithShape="1">
          <a:blip r:embed="rId3">
            <a:alphaModFix/>
          </a:blip>
          <a:srcRect b="28940" l="0" r="0" t="24642"/>
          <a:stretch/>
        </p:blipFill>
        <p:spPr>
          <a:xfrm>
            <a:off x="6595450" y="200125"/>
            <a:ext cx="2238675" cy="1039125"/>
          </a:xfrm>
          <a:prstGeom prst="rect">
            <a:avLst/>
          </a:prstGeom>
          <a:noFill/>
          <a:ln>
            <a:noFill/>
          </a:ln>
        </p:spPr>
      </p:pic>
      <p:sp>
        <p:nvSpPr>
          <p:cNvPr id="127" name="Google Shape;127;p28"/>
          <p:cNvSpPr txBox="1"/>
          <p:nvPr>
            <p:ph idx="4294967295" type="body"/>
          </p:nvPr>
        </p:nvSpPr>
        <p:spPr>
          <a:xfrm>
            <a:off x="439325" y="1152475"/>
            <a:ext cx="3654300" cy="3416400"/>
          </a:xfrm>
          <a:prstGeom prst="rect">
            <a:avLst/>
          </a:prstGeom>
          <a:ln cap="flat" cmpd="sng" w="9525">
            <a:solidFill>
              <a:srgbClr val="6AA84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4"/>
              </a:rPr>
              <a:t>Child development</a:t>
            </a:r>
            <a:endParaRPr/>
          </a:p>
          <a:p>
            <a:pPr indent="0" lvl="0" marL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5"/>
              </a:rPr>
              <a:t>Construction &amp; Architecture</a:t>
            </a:r>
            <a:endParaRPr/>
          </a:p>
          <a:p>
            <a:pPr indent="0" lvl="0" marL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6"/>
              </a:rPr>
              <a:t>Engineering</a:t>
            </a:r>
            <a:endParaRPr/>
          </a:p>
          <a:p>
            <a:pPr indent="0" lvl="0" marL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7"/>
              </a:rPr>
              <a:t>Hair &amp; beauty</a:t>
            </a:r>
            <a:endParaRPr/>
          </a:p>
          <a:p>
            <a:pPr indent="0" lvl="0" marL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8"/>
              </a:rPr>
              <a:t>Hospitality</a:t>
            </a:r>
            <a:endParaRPr/>
          </a:p>
          <a:p>
            <a:pPr indent="0" lvl="0" marL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9"/>
              </a:rPr>
              <a:t>Travel &amp; Tourism </a:t>
            </a:r>
            <a:endParaRPr/>
          </a:p>
          <a:p>
            <a:pPr indent="0" lvl="0" marL="0" rtl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sp>
        <p:nvSpPr>
          <p:cNvPr id="128" name="Google Shape;128;p28"/>
          <p:cNvSpPr txBox="1"/>
          <p:nvPr>
            <p:ph type="title"/>
          </p:nvPr>
        </p:nvSpPr>
        <p:spPr>
          <a:xfrm>
            <a:off x="439325" y="4333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93C47D"/>
                </a:solidFill>
              </a:rPr>
              <a:t>New subjects </a:t>
            </a:r>
            <a:endParaRPr>
              <a:solidFill>
                <a:srgbClr val="93C47D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Gameday">
  <a:themeElements>
    <a:clrScheme name="Gameday">
      <a:dk1>
        <a:srgbClr val="4285F4"/>
      </a:dk1>
      <a:lt1>
        <a:srgbClr val="FFFFFF"/>
      </a:lt1>
      <a:dk2>
        <a:srgbClr val="666666"/>
      </a:dk2>
      <a:lt2>
        <a:srgbClr val="D9D9D9"/>
      </a:lt2>
      <a:accent1>
        <a:srgbClr val="455A64"/>
      </a:accent1>
      <a:accent2>
        <a:srgbClr val="607D8B"/>
      </a:accent2>
      <a:accent3>
        <a:srgbClr val="FF5722"/>
      </a:accent3>
      <a:accent4>
        <a:srgbClr val="D84315"/>
      </a:accent4>
      <a:accent5>
        <a:srgbClr val="1C3AA9"/>
      </a:accent5>
      <a:accent6>
        <a:srgbClr val="FFAB40"/>
      </a:accent6>
      <a:hlink>
        <a:srgbClr val="1C3AA9"/>
      </a:hlink>
      <a:folHlink>
        <a:srgbClr val="1C3AA9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